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6" r:id="rId6"/>
    <p:sldId id="269" r:id="rId7"/>
    <p:sldId id="267" r:id="rId8"/>
    <p:sldId id="268" r:id="rId9"/>
    <p:sldId id="261" r:id="rId10"/>
    <p:sldId id="260"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2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4924D04-AB3F-47D1-BA87-2078B740642E}" type="datetimeFigureOut">
              <a:rPr lang="ru-RU"/>
              <a:pPr>
                <a:defRPr/>
              </a:pPr>
              <a:t>14.05.2019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4670E9-DEAB-4918-81AD-96A54C132DB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B39B679-60BC-421A-8C80-AA121BF768A7}" type="datetimeFigureOut">
              <a:rPr lang="ru-RU"/>
              <a:pPr>
                <a:defRPr/>
              </a:pPr>
              <a:t>14.05.2019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ED1032-EF14-4C97-995A-40D735DF007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AE29CC-5B01-4469-8107-A4DB0E641CA4}" type="datetimeFigureOut">
              <a:rPr lang="ru-RU"/>
              <a:pPr>
                <a:defRPr/>
              </a:pPr>
              <a:t>14.05.2019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323478-4DBF-49F8-A29B-9C20BD9F23B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4625F9-FF03-41B5-91DC-E4D8160FE62F}" type="datetimeFigureOut">
              <a:rPr lang="ru-RU"/>
              <a:pPr>
                <a:defRPr/>
              </a:pPr>
              <a:t>14.05.2019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2B24D4-2950-4018-A32A-CED0CF6244C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6FE6F01-7F6E-4E5E-8F6B-C7B44D76FAAD}" type="datetimeFigureOut">
              <a:rPr lang="ru-RU"/>
              <a:pPr>
                <a:defRPr/>
              </a:pPr>
              <a:t>14.05.2019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43AE42-38E8-4C9C-8569-4401AEA0E8C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9A2F46A-045E-4A42-8556-124CFBC9275A}" type="datetimeFigureOut">
              <a:rPr lang="ru-RU"/>
              <a:pPr>
                <a:defRPr/>
              </a:pPr>
              <a:t>14.05.2019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A62306-1D7B-4EB0-9B0B-515A0A2545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D0594FE-AF43-4A92-B342-887A6E61CD14}" type="datetimeFigureOut">
              <a:rPr lang="ru-RU"/>
              <a:pPr>
                <a:defRPr/>
              </a:pPr>
              <a:t>14.05.2019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0EC5176-C4CB-46FD-A662-CA7BBE96B9D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3FC9525-7320-4210-B6F0-A159C530F5B1}" type="datetimeFigureOut">
              <a:rPr lang="ru-RU"/>
              <a:pPr>
                <a:defRPr/>
              </a:pPr>
              <a:t>14.05.2019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D23F68D-6221-4768-B756-AA68DD20F55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3C37CA3-45AA-46DE-BB41-AC7D7D714B12}" type="datetimeFigureOut">
              <a:rPr lang="ru-RU"/>
              <a:pPr>
                <a:defRPr/>
              </a:pPr>
              <a:t>14.05.2019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8FF935E-837A-4920-B975-B074242CD0C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5BDB05-6DFD-4399-B55E-493F1CA86C43}" type="datetimeFigureOut">
              <a:rPr lang="ru-RU"/>
              <a:pPr>
                <a:defRPr/>
              </a:pPr>
              <a:t>14.05.2019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E99787D-57EC-4CE2-8E4F-5132B46899B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51D9903-4F0B-4EE2-91D4-0718F2E835EC}" type="datetimeFigureOut">
              <a:rPr lang="ru-RU"/>
              <a:pPr>
                <a:defRPr/>
              </a:pPr>
              <a:t>14.05.2019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0EA2779-2A45-4B5F-B900-E75400CCF95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4C56E8-425E-47BC-B91C-7A0B3C25440C}" type="datetimeFigureOut">
              <a:rPr lang="ru-RU"/>
              <a:pPr>
                <a:defRPr/>
              </a:pPr>
              <a:t>14.05.2019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954AAE7-A7FF-424E-9828-BE7C773F7FA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7" descr="a_873f62f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Содержимое 5"/>
          <p:cNvSpPr>
            <a:spLocks noGrp="1"/>
          </p:cNvSpPr>
          <p:nvPr>
            <p:ph sz="half" idx="1"/>
          </p:nvPr>
        </p:nvSpPr>
        <p:spPr>
          <a:xfrm>
            <a:off x="611188" y="142875"/>
            <a:ext cx="8208962" cy="1785938"/>
          </a:xfrm>
        </p:spPr>
        <p:txBody>
          <a:bodyPr rtlCol="0">
            <a:normAutofit fontScale="92500" lnSpcReduction="20000"/>
          </a:bodyPr>
          <a:lstStyle/>
          <a:p>
            <a:pPr algn="ctr" eaLnBrk="1" fontAlgn="auto" hangingPunct="1">
              <a:lnSpc>
                <a:spcPct val="80000"/>
              </a:lnSpc>
              <a:spcAft>
                <a:spcPts val="0"/>
              </a:spcAft>
              <a:buFont typeface="Arial" pitchFamily="34" charset="0"/>
              <a:buNone/>
              <a:defRPr/>
            </a:pPr>
            <a:r>
              <a:rPr lang="uk-UA" sz="22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Відділ освіти </a:t>
            </a:r>
            <a:r>
              <a:rPr lang="uk-UA" sz="2200" b="1" dirty="0" err="1" smtClean="0">
                <a:solidFill>
                  <a:srgbClr val="002060"/>
                </a:solidFill>
                <a:effectLst>
                  <a:outerShdw blurRad="38100" dist="38100" dir="2700000" algn="tl">
                    <a:srgbClr val="C0C0C0"/>
                  </a:outerShdw>
                </a:effectLst>
                <a:latin typeface="Times New Roman" pitchFamily="18" charset="0"/>
                <a:cs typeface="Times New Roman" pitchFamily="18" charset="0"/>
              </a:rPr>
              <a:t>Маньківської</a:t>
            </a:r>
            <a:r>
              <a:rPr lang="uk-UA" sz="22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a:t>
            </a:r>
          </a:p>
          <a:p>
            <a:pPr algn="ctr" eaLnBrk="1" fontAlgn="auto" hangingPunct="1">
              <a:lnSpc>
                <a:spcPct val="80000"/>
              </a:lnSpc>
              <a:spcAft>
                <a:spcPts val="0"/>
              </a:spcAft>
              <a:buFont typeface="Arial" pitchFamily="34" charset="0"/>
              <a:buNone/>
              <a:defRPr/>
            </a:pPr>
            <a:r>
              <a:rPr lang="uk-UA" sz="22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районної державної адміністрації </a:t>
            </a:r>
          </a:p>
          <a:p>
            <a:pPr algn="ctr" eaLnBrk="1" fontAlgn="auto" hangingPunct="1">
              <a:lnSpc>
                <a:spcPct val="80000"/>
              </a:lnSpc>
              <a:spcAft>
                <a:spcPts val="0"/>
              </a:spcAft>
              <a:buFont typeface="Arial" pitchFamily="34" charset="0"/>
              <a:buNone/>
              <a:defRPr/>
            </a:pPr>
            <a:r>
              <a:rPr lang="uk-UA" sz="2200" b="1" dirty="0" err="1" smtClean="0">
                <a:solidFill>
                  <a:srgbClr val="002060"/>
                </a:solidFill>
                <a:effectLst>
                  <a:outerShdw blurRad="38100" dist="38100" dir="2700000" algn="tl">
                    <a:srgbClr val="C0C0C0"/>
                  </a:outerShdw>
                </a:effectLst>
                <a:latin typeface="Times New Roman" pitchFamily="18" charset="0"/>
                <a:cs typeface="Times New Roman" pitchFamily="18" charset="0"/>
              </a:rPr>
              <a:t>Подібнянська</a:t>
            </a:r>
            <a:r>
              <a:rPr lang="uk-UA" sz="22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загальноосвітня </a:t>
            </a:r>
          </a:p>
          <a:p>
            <a:pPr algn="ctr" eaLnBrk="1" fontAlgn="auto" hangingPunct="1">
              <a:lnSpc>
                <a:spcPct val="80000"/>
              </a:lnSpc>
              <a:spcAft>
                <a:spcPts val="0"/>
              </a:spcAft>
              <a:buFont typeface="Arial" pitchFamily="34" charset="0"/>
              <a:buNone/>
              <a:defRPr/>
            </a:pPr>
            <a:r>
              <a:rPr lang="uk-UA" sz="22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школа І – ІІІ ступенів</a:t>
            </a:r>
          </a:p>
          <a:p>
            <a:pPr algn="ctr" eaLnBrk="1" fontAlgn="auto" hangingPunct="1">
              <a:lnSpc>
                <a:spcPct val="80000"/>
              </a:lnSpc>
              <a:spcAft>
                <a:spcPts val="0"/>
              </a:spcAft>
              <a:buFont typeface="Arial" pitchFamily="34" charset="0"/>
              <a:buNone/>
              <a:defRPr/>
            </a:pPr>
            <a:r>
              <a:rPr lang="uk-UA" sz="2200" b="1" dirty="0" err="1" smtClean="0">
                <a:solidFill>
                  <a:srgbClr val="002060"/>
                </a:solidFill>
                <a:effectLst>
                  <a:outerShdw blurRad="38100" dist="38100" dir="2700000" algn="tl">
                    <a:srgbClr val="C0C0C0"/>
                  </a:outerShdw>
                </a:effectLst>
                <a:latin typeface="Times New Roman" pitchFamily="18" charset="0"/>
                <a:cs typeface="Times New Roman" pitchFamily="18" charset="0"/>
              </a:rPr>
              <a:t>Маньківської</a:t>
            </a:r>
            <a:r>
              <a:rPr lang="uk-UA" sz="22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 районної ради</a:t>
            </a:r>
          </a:p>
          <a:p>
            <a:pPr algn="ctr" eaLnBrk="1" fontAlgn="auto" hangingPunct="1">
              <a:lnSpc>
                <a:spcPct val="80000"/>
              </a:lnSpc>
              <a:spcAft>
                <a:spcPts val="0"/>
              </a:spcAft>
              <a:buFont typeface="Arial" pitchFamily="34" charset="0"/>
              <a:buNone/>
              <a:defRPr/>
            </a:pPr>
            <a:r>
              <a:rPr lang="uk-UA" sz="2200" b="1" dirty="0" smtClean="0">
                <a:solidFill>
                  <a:srgbClr val="002060"/>
                </a:solidFill>
                <a:effectLst>
                  <a:outerShdw blurRad="38100" dist="38100" dir="2700000" algn="tl">
                    <a:srgbClr val="C0C0C0"/>
                  </a:outerShdw>
                </a:effectLst>
                <a:latin typeface="Times New Roman" pitchFamily="18" charset="0"/>
                <a:cs typeface="Times New Roman" pitchFamily="18" charset="0"/>
              </a:rPr>
              <a:t>Черкаської області </a:t>
            </a:r>
          </a:p>
          <a:p>
            <a:pPr eaLnBrk="1" fontAlgn="auto" hangingPunct="1">
              <a:spcAft>
                <a:spcPts val="0"/>
              </a:spcAft>
              <a:buFont typeface="Arial" pitchFamily="34" charset="0"/>
              <a:buChar char="•"/>
              <a:defRPr/>
            </a:pPr>
            <a:endParaRPr lang="ru-RU" dirty="0"/>
          </a:p>
        </p:txBody>
      </p:sp>
      <p:sp>
        <p:nvSpPr>
          <p:cNvPr id="7" name="Содержимое 6"/>
          <p:cNvSpPr>
            <a:spLocks noGrp="1"/>
          </p:cNvSpPr>
          <p:nvPr>
            <p:ph sz="half" idx="2"/>
          </p:nvPr>
        </p:nvSpPr>
        <p:spPr>
          <a:xfrm>
            <a:off x="1331913" y="4437063"/>
            <a:ext cx="4857750" cy="2000250"/>
          </a:xfrm>
        </p:spPr>
        <p:txBody>
          <a:bodyPr>
            <a:normAutofit/>
          </a:bodyPr>
          <a:lstStyle/>
          <a:p>
            <a:pPr algn="ctr" eaLnBrk="1" hangingPunct="1">
              <a:lnSpc>
                <a:spcPct val="60000"/>
              </a:lnSpc>
              <a:buFont typeface="Arial" charset="0"/>
              <a:buNone/>
            </a:pPr>
            <a:r>
              <a:rPr lang="uk-UA" sz="2000" b="1" smtClean="0">
                <a:solidFill>
                  <a:srgbClr val="002060"/>
                </a:solidFill>
                <a:effectLst>
                  <a:outerShdw blurRad="38100" dist="38100" dir="2700000" algn="tl">
                    <a:srgbClr val="C0C0C0"/>
                  </a:outerShdw>
                </a:effectLst>
                <a:latin typeface="Times New Roman" pitchFamily="18" charset="0"/>
              </a:rPr>
              <a:t>Підготував: Кіт Олександр</a:t>
            </a:r>
          </a:p>
          <a:p>
            <a:pPr algn="ctr" eaLnBrk="1" hangingPunct="1">
              <a:lnSpc>
                <a:spcPct val="60000"/>
              </a:lnSpc>
              <a:buFont typeface="Arial" charset="0"/>
              <a:buNone/>
            </a:pPr>
            <a:r>
              <a:rPr lang="uk-UA" sz="2000" b="1" smtClean="0">
                <a:solidFill>
                  <a:srgbClr val="002060"/>
                </a:solidFill>
                <a:effectLst>
                  <a:outerShdw blurRad="38100" dist="38100" dir="2700000" algn="tl">
                    <a:srgbClr val="C0C0C0"/>
                  </a:outerShdw>
                </a:effectLst>
                <a:latin typeface="Times New Roman" pitchFamily="18" charset="0"/>
              </a:rPr>
              <a:t>учень 11 класу</a:t>
            </a:r>
          </a:p>
          <a:p>
            <a:pPr algn="ctr" eaLnBrk="1" hangingPunct="1">
              <a:lnSpc>
                <a:spcPct val="60000"/>
              </a:lnSpc>
              <a:buFont typeface="Arial" charset="0"/>
              <a:buNone/>
            </a:pPr>
            <a:r>
              <a:rPr lang="uk-UA" sz="2000" b="1" smtClean="0">
                <a:solidFill>
                  <a:srgbClr val="002060"/>
                </a:solidFill>
                <a:effectLst>
                  <a:outerShdw blurRad="38100" dist="38100" dir="2700000" algn="tl">
                    <a:srgbClr val="C0C0C0"/>
                  </a:outerShdw>
                </a:effectLst>
                <a:latin typeface="Times New Roman" pitchFamily="18" charset="0"/>
              </a:rPr>
              <a:t>    Президент шкільної республіки</a:t>
            </a:r>
          </a:p>
          <a:p>
            <a:pPr algn="ctr" eaLnBrk="1" hangingPunct="1">
              <a:lnSpc>
                <a:spcPct val="60000"/>
              </a:lnSpc>
              <a:buFont typeface="Arial" charset="0"/>
              <a:buNone/>
            </a:pPr>
            <a:r>
              <a:rPr lang="uk-UA" sz="2000" b="1" smtClean="0">
                <a:solidFill>
                  <a:srgbClr val="002060"/>
                </a:solidFill>
                <a:effectLst>
                  <a:outerShdw blurRad="38100" dist="38100" dir="2700000" algn="tl">
                    <a:srgbClr val="C0C0C0"/>
                  </a:outerShdw>
                </a:effectLst>
                <a:latin typeface="Times New Roman" pitchFamily="18" charset="0"/>
              </a:rPr>
              <a:t> “ТЕМП”</a:t>
            </a:r>
          </a:p>
          <a:p>
            <a:pPr algn="ctr" eaLnBrk="1" hangingPunct="1">
              <a:lnSpc>
                <a:spcPct val="60000"/>
              </a:lnSpc>
              <a:buFont typeface="Arial" charset="0"/>
              <a:buNone/>
            </a:pPr>
            <a:r>
              <a:rPr lang="uk-UA" sz="2000" b="1" smtClean="0">
                <a:solidFill>
                  <a:srgbClr val="002060"/>
                </a:solidFill>
                <a:effectLst>
                  <a:outerShdw blurRad="38100" dist="38100" dir="2700000" algn="tl">
                    <a:srgbClr val="C0C0C0"/>
                  </a:outerShdw>
                </a:effectLst>
                <a:latin typeface="Times New Roman" pitchFamily="18" charset="0"/>
              </a:rPr>
              <a:t>Керівник:</a:t>
            </a:r>
          </a:p>
          <a:p>
            <a:pPr algn="ctr" eaLnBrk="1" hangingPunct="1">
              <a:lnSpc>
                <a:spcPct val="60000"/>
              </a:lnSpc>
              <a:buFont typeface="Arial" charset="0"/>
              <a:buNone/>
            </a:pPr>
            <a:r>
              <a:rPr lang="uk-UA" sz="2000" b="1" smtClean="0">
                <a:solidFill>
                  <a:srgbClr val="002060"/>
                </a:solidFill>
                <a:effectLst>
                  <a:outerShdw blurRad="38100" dist="38100" dir="2700000" algn="tl">
                    <a:srgbClr val="C0C0C0"/>
                  </a:outerShdw>
                </a:effectLst>
                <a:latin typeface="Times New Roman" pitchFamily="18" charset="0"/>
              </a:rPr>
              <a:t>Педагог-організатор</a:t>
            </a:r>
          </a:p>
          <a:p>
            <a:pPr algn="ctr" eaLnBrk="1" hangingPunct="1">
              <a:lnSpc>
                <a:spcPct val="60000"/>
              </a:lnSpc>
              <a:buFont typeface="Arial" charset="0"/>
              <a:buNone/>
            </a:pPr>
            <a:r>
              <a:rPr lang="uk-UA" sz="2000" b="1" smtClean="0">
                <a:solidFill>
                  <a:srgbClr val="002060"/>
                </a:solidFill>
                <a:effectLst>
                  <a:outerShdw blurRad="38100" dist="38100" dir="2700000" algn="tl">
                    <a:srgbClr val="C0C0C0"/>
                  </a:outerShdw>
                </a:effectLst>
                <a:latin typeface="Times New Roman" pitchFamily="18" charset="0"/>
              </a:rPr>
              <a:t>Боднюк Жанна Миколаївна </a:t>
            </a:r>
          </a:p>
          <a:p>
            <a:pPr eaLnBrk="1" hangingPunct="1">
              <a:lnSpc>
                <a:spcPct val="80000"/>
              </a:lnSpc>
            </a:pPr>
            <a:endParaRPr lang="ru-RU" sz="2600" smtClean="0"/>
          </a:p>
        </p:txBody>
      </p:sp>
      <p:pic>
        <p:nvPicPr>
          <p:cNvPr id="9" name="Рисунок 8" descr="DSC_1873.jpg"/>
          <p:cNvPicPr>
            <a:picLocks noChangeAspect="1"/>
          </p:cNvPicPr>
          <p:nvPr/>
        </p:nvPicPr>
        <p:blipFill>
          <a:blip r:embed="rId3" cstate="print"/>
          <a:srcRect l="47656" t="19792" r="24219" b="46875"/>
          <a:stretch>
            <a:fillRect/>
          </a:stretch>
        </p:blipFill>
        <p:spPr>
          <a:xfrm>
            <a:off x="6351600" y="3579814"/>
            <a:ext cx="2786050" cy="2476489"/>
          </a:xfrm>
          <a:prstGeom prst="ellipse">
            <a:avLst/>
          </a:prstGeom>
          <a:ln>
            <a:noFill/>
          </a:ln>
          <a:effectLst>
            <a:softEdge rad="112500"/>
          </a:effectLst>
        </p:spPr>
      </p:pic>
      <p:sp>
        <p:nvSpPr>
          <p:cNvPr id="13319" name="Text Box 7"/>
          <p:cNvSpPr txBox="1">
            <a:spLocks noChangeArrowheads="1"/>
          </p:cNvSpPr>
          <p:nvPr/>
        </p:nvSpPr>
        <p:spPr bwMode="auto">
          <a:xfrm>
            <a:off x="684213" y="2492375"/>
            <a:ext cx="7848600" cy="1692275"/>
          </a:xfrm>
          <a:prstGeom prst="rect">
            <a:avLst/>
          </a:prstGeom>
          <a:noFill/>
          <a:ln w="9525">
            <a:noFill/>
            <a:miter lim="800000"/>
            <a:headEnd/>
            <a:tailEnd/>
          </a:ln>
          <a:effectLst/>
        </p:spPr>
        <p:txBody>
          <a:bodyPr>
            <a:spAutoFit/>
          </a:bodyPr>
          <a:lstStyle/>
          <a:p>
            <a:pPr algn="ctr">
              <a:spcBef>
                <a:spcPct val="50000"/>
              </a:spcBef>
            </a:pPr>
            <a:r>
              <a:rPr lang="uk-UA" b="1"/>
              <a:t>Підпроект “Патріоти на захисті Батьківщини”</a:t>
            </a:r>
          </a:p>
          <a:p>
            <a:pPr algn="ctr">
              <a:spcBef>
                <a:spcPct val="50000"/>
              </a:spcBef>
            </a:pPr>
            <a:r>
              <a:rPr lang="uk-UA" sz="2400" b="1">
                <a:solidFill>
                  <a:schemeClr val="hlink"/>
                </a:solidFill>
              </a:rPr>
              <a:t>Патріот моєї Батьківщини -   Шевченко Іван Юрійович</a:t>
            </a:r>
          </a:p>
          <a:p>
            <a:pPr algn="ctr">
              <a:spcBef>
                <a:spcPct val="50000"/>
              </a:spcBef>
            </a:pPr>
            <a:endParaRPr lang="ru-RU" b="1">
              <a:solidFill>
                <a:schemeClr val="accent2"/>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6" descr="foni-dlya-prezentaciy.jpg"/>
          <p:cNvPicPr>
            <a:picLocks noChangeAspect="1"/>
          </p:cNvPicPr>
          <p:nvPr/>
        </p:nvPicPr>
        <p:blipFill>
          <a:blip r:embed="rId2"/>
          <a:srcRect/>
          <a:stretch>
            <a:fillRect/>
          </a:stretch>
        </p:blipFill>
        <p:spPr bwMode="auto">
          <a:xfrm>
            <a:off x="0" y="0"/>
            <a:ext cx="9144000" cy="6894513"/>
          </a:xfrm>
          <a:prstGeom prst="rect">
            <a:avLst/>
          </a:prstGeom>
          <a:noFill/>
          <a:ln w="9525">
            <a:noFill/>
            <a:miter lim="800000"/>
            <a:headEnd/>
            <a:tailEnd/>
          </a:ln>
        </p:spPr>
      </p:pic>
      <p:sp>
        <p:nvSpPr>
          <p:cNvPr id="4" name="Заголовок 3"/>
          <p:cNvSpPr>
            <a:spLocks noGrp="1"/>
          </p:cNvSpPr>
          <p:nvPr>
            <p:ph type="title"/>
          </p:nvPr>
        </p:nvSpPr>
        <p:spPr>
          <a:xfrm>
            <a:off x="1357313" y="1000125"/>
            <a:ext cx="6286500" cy="2214563"/>
          </a:xfrm>
        </p:spPr>
        <p:txBody>
          <a:bodyPr rtlCol="0">
            <a:normAutofit fontScale="90000"/>
          </a:bodyPr>
          <a:lstStyle/>
          <a:p>
            <a:pPr eaLnBrk="1" fontAlgn="auto" hangingPunct="1">
              <a:spcAft>
                <a:spcPts val="0"/>
              </a:spcAft>
              <a:defRPr/>
            </a:pPr>
            <a:r>
              <a:rPr lang="uk-UA" dirty="0" smtClean="0"/>
              <a:t> </a:t>
            </a:r>
            <a:r>
              <a:rPr lang="ru-RU" dirty="0" smtClean="0"/>
              <a:t/>
            </a:r>
            <a:br>
              <a:rPr lang="ru-RU" dirty="0" smtClean="0"/>
            </a:br>
            <a:r>
              <a:rPr lang="uk-UA" sz="2200" b="1" dirty="0" smtClean="0">
                <a:latin typeface="Times New Roman" pitchFamily="18" charset="0"/>
                <a:cs typeface="Times New Roman" pitchFamily="18" charset="0"/>
              </a:rPr>
              <a:t>Нині дуже модним є слова «патріот», «патріотизм». Та справжні патріоти про це не говорять, вони мовчки роблять свою благородну справу, не чекаючи нагород і визнання. </a:t>
            </a: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pic>
        <p:nvPicPr>
          <p:cNvPr id="5" name="Рисунок 4" descr="IMG-ac3174ef3d154fd6ecef4f4cbe5e9b43-V.jpg"/>
          <p:cNvPicPr>
            <a:picLocks noChangeAspect="1"/>
          </p:cNvPicPr>
          <p:nvPr/>
        </p:nvPicPr>
        <p:blipFill>
          <a:blip r:embed="rId3"/>
          <a:stretch>
            <a:fillRect/>
          </a:stretch>
        </p:blipFill>
        <p:spPr>
          <a:xfrm>
            <a:off x="2357422" y="3071810"/>
            <a:ext cx="4357718" cy="3268289"/>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Содержимое 4" descr="foni-dlya-prezentaciy.jpg"/>
          <p:cNvPicPr>
            <a:picLocks noGrp="1" noChangeAspect="1"/>
          </p:cNvPicPr>
          <p:nvPr>
            <p:ph sz="half" idx="1"/>
          </p:nvPr>
        </p:nvPicPr>
        <p:blipFill>
          <a:blip r:embed="rId2"/>
          <a:srcRect/>
          <a:stretch>
            <a:fillRect/>
          </a:stretch>
        </p:blipFill>
        <p:spPr>
          <a:xfrm>
            <a:off x="0" y="0"/>
            <a:ext cx="9144000" cy="6894513"/>
          </a:xfrm>
        </p:spPr>
      </p:pic>
      <p:pic>
        <p:nvPicPr>
          <p:cNvPr id="6" name="Рисунок 5" descr="img4.jpg"/>
          <p:cNvPicPr>
            <a:picLocks noChangeAspect="1"/>
          </p:cNvPicPr>
          <p:nvPr/>
        </p:nvPicPr>
        <p:blipFill>
          <a:blip r:embed="rId3"/>
          <a:srcRect l="2343" t="2042" r="2343" b="3084"/>
          <a:stretch>
            <a:fillRect/>
          </a:stretch>
        </p:blipFill>
        <p:spPr>
          <a:xfrm>
            <a:off x="1643042" y="1285860"/>
            <a:ext cx="6033764" cy="4714908"/>
          </a:xfrm>
          <a:prstGeom prst="ellipse">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6" descr="foni-dlya-prezentaciy.jpg"/>
          <p:cNvPicPr>
            <a:picLocks noChangeAspect="1"/>
          </p:cNvPicPr>
          <p:nvPr/>
        </p:nvPicPr>
        <p:blipFill>
          <a:blip r:embed="rId2"/>
          <a:srcRect/>
          <a:stretch>
            <a:fillRect/>
          </a:stretch>
        </p:blipFill>
        <p:spPr bwMode="auto">
          <a:xfrm>
            <a:off x="0" y="-36513"/>
            <a:ext cx="9144000" cy="6894513"/>
          </a:xfrm>
          <a:prstGeom prst="rect">
            <a:avLst/>
          </a:prstGeom>
          <a:noFill/>
          <a:ln w="9525">
            <a:noFill/>
            <a:miter lim="800000"/>
            <a:headEnd/>
            <a:tailEnd/>
          </a:ln>
        </p:spPr>
      </p:pic>
      <p:sp>
        <p:nvSpPr>
          <p:cNvPr id="4" name="Заголовок 3"/>
          <p:cNvSpPr>
            <a:spLocks noGrp="1"/>
          </p:cNvSpPr>
          <p:nvPr>
            <p:ph type="title"/>
          </p:nvPr>
        </p:nvSpPr>
        <p:spPr>
          <a:xfrm>
            <a:off x="1357313" y="274638"/>
            <a:ext cx="6500812" cy="1511300"/>
          </a:xfrm>
        </p:spPr>
        <p:txBody>
          <a:bodyPr rtlCol="0">
            <a:normAutofit fontScale="90000"/>
          </a:bodyPr>
          <a:lstStyle/>
          <a:p>
            <a:pPr eaLnBrk="1" fontAlgn="auto" hangingPunct="1">
              <a:spcAft>
                <a:spcPts val="0"/>
              </a:spcAft>
              <a:defRPr/>
            </a:pPr>
            <a:r>
              <a:rPr lang="uk-UA" b="1" dirty="0" smtClean="0">
                <a:latin typeface="Times New Roman" pitchFamily="18" charset="0"/>
                <a:cs typeface="Times New Roman" pitchFamily="18" charset="0"/>
              </a:rPr>
              <a:t>У сучасних умовах патріотизм виявляється у:</a:t>
            </a:r>
            <a:endParaRPr lang="ru-RU" b="1" dirty="0">
              <a:latin typeface="Times New Roman" pitchFamily="18" charset="0"/>
              <a:cs typeface="Times New Roman" pitchFamily="18" charset="0"/>
            </a:endParaRPr>
          </a:p>
        </p:txBody>
      </p:sp>
      <p:sp>
        <p:nvSpPr>
          <p:cNvPr id="15363" name="Содержимое 5"/>
          <p:cNvSpPr>
            <a:spLocks noGrp="1"/>
          </p:cNvSpPr>
          <p:nvPr>
            <p:ph idx="1"/>
          </p:nvPr>
        </p:nvSpPr>
        <p:spPr>
          <a:xfrm>
            <a:off x="1428750" y="2143125"/>
            <a:ext cx="6072188" cy="3543300"/>
          </a:xfrm>
        </p:spPr>
        <p:txBody>
          <a:bodyPr/>
          <a:lstStyle/>
          <a:p>
            <a:pPr eaLnBrk="1" hangingPunct="1">
              <a:buFont typeface="Wingdings" pitchFamily="2" charset="2"/>
              <a:buChar char="v"/>
            </a:pPr>
            <a:r>
              <a:rPr lang="uk-UA" b="1" smtClean="0">
                <a:latin typeface="Times New Roman" pitchFamily="18" charset="0"/>
                <a:cs typeface="Times New Roman" pitchFamily="18" charset="0"/>
              </a:rPr>
              <a:t>любові до Батьківщини;</a:t>
            </a:r>
          </a:p>
          <a:p>
            <a:pPr eaLnBrk="1" hangingPunct="1">
              <a:buFont typeface="Wingdings" pitchFamily="2" charset="2"/>
              <a:buChar char="v"/>
            </a:pPr>
            <a:r>
              <a:rPr lang="uk-UA" b="1" smtClean="0">
                <a:latin typeface="Times New Roman" pitchFamily="18" charset="0"/>
                <a:cs typeface="Times New Roman" pitchFamily="18" charset="0"/>
              </a:rPr>
              <a:t>готовності утвердити незалежність своєї держави;</a:t>
            </a:r>
          </a:p>
          <a:p>
            <a:pPr eaLnBrk="1" hangingPunct="1">
              <a:buFont typeface="Wingdings" pitchFamily="2" charset="2"/>
              <a:buChar char="v"/>
            </a:pPr>
            <a:r>
              <a:rPr lang="uk-UA" b="1" smtClean="0">
                <a:latin typeface="Times New Roman" pitchFamily="18" charset="0"/>
                <a:cs typeface="Times New Roman" pitchFamily="18" charset="0"/>
              </a:rPr>
              <a:t>піднесенні України до рівня високорозвинених країн світу;</a:t>
            </a:r>
            <a:endParaRPr lang="ru-RU" b="1" smtClean="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6" descr="foni-dlya-prezentaciy.jpg"/>
          <p:cNvPicPr>
            <a:picLocks noChangeAspect="1"/>
          </p:cNvPicPr>
          <p:nvPr/>
        </p:nvPicPr>
        <p:blipFill>
          <a:blip r:embed="rId2"/>
          <a:srcRect/>
          <a:stretch>
            <a:fillRect/>
          </a:stretch>
        </p:blipFill>
        <p:spPr bwMode="auto">
          <a:xfrm>
            <a:off x="0" y="0"/>
            <a:ext cx="9144000" cy="6894513"/>
          </a:xfrm>
          <a:prstGeom prst="rect">
            <a:avLst/>
          </a:prstGeom>
          <a:noFill/>
          <a:ln w="9525">
            <a:noFill/>
            <a:miter lim="800000"/>
            <a:headEnd/>
            <a:tailEnd/>
          </a:ln>
        </p:spPr>
      </p:pic>
      <p:sp>
        <p:nvSpPr>
          <p:cNvPr id="16386" name="Заголовок 3"/>
          <p:cNvSpPr>
            <a:spLocks noGrp="1"/>
          </p:cNvSpPr>
          <p:nvPr>
            <p:ph type="title"/>
          </p:nvPr>
        </p:nvSpPr>
        <p:spPr/>
        <p:txBody>
          <a:bodyPr/>
          <a:lstStyle/>
          <a:p>
            <a:pPr eaLnBrk="1" hangingPunct="1"/>
            <a:r>
              <a:rPr lang="uk-UA" sz="2000" b="1" smtClean="0">
                <a:latin typeface="Times New Roman" pitchFamily="18" charset="0"/>
                <a:cs typeface="Times New Roman" pitchFamily="18" charset="0"/>
              </a:rPr>
              <a:t>Патріот моєї Батьківщини - це випускник нашої школи</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 Шевченко Іван Юрійович.</a:t>
            </a:r>
            <a:endParaRPr lang="ru-RU" sz="2000" b="1" smtClean="0">
              <a:latin typeface="Times New Roman" pitchFamily="18" charset="0"/>
              <a:cs typeface="Times New Roman" pitchFamily="18" charset="0"/>
            </a:endParaRPr>
          </a:p>
        </p:txBody>
      </p:sp>
      <p:pic>
        <p:nvPicPr>
          <p:cNvPr id="5" name="Рисунок 4" descr="DSC_0051.jpg"/>
          <p:cNvPicPr>
            <a:picLocks noChangeAspect="1"/>
          </p:cNvPicPr>
          <p:nvPr/>
        </p:nvPicPr>
        <p:blipFill>
          <a:blip r:embed="rId3" cstate="print"/>
          <a:stretch>
            <a:fillRect/>
          </a:stretch>
        </p:blipFill>
        <p:spPr>
          <a:xfrm>
            <a:off x="2714612" y="1500174"/>
            <a:ext cx="3714776" cy="4953034"/>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6" descr="foni-dlya-prezentaciy.jpg"/>
          <p:cNvPicPr>
            <a:picLocks noChangeAspect="1"/>
          </p:cNvPicPr>
          <p:nvPr/>
        </p:nvPicPr>
        <p:blipFill>
          <a:blip r:embed="rId2"/>
          <a:srcRect/>
          <a:stretch>
            <a:fillRect/>
          </a:stretch>
        </p:blipFill>
        <p:spPr bwMode="auto">
          <a:xfrm>
            <a:off x="0" y="-36513"/>
            <a:ext cx="9144000" cy="6894513"/>
          </a:xfrm>
          <a:prstGeom prst="rect">
            <a:avLst/>
          </a:prstGeom>
          <a:noFill/>
          <a:ln w="9525">
            <a:noFill/>
            <a:miter lim="800000"/>
            <a:headEnd/>
            <a:tailEnd/>
          </a:ln>
        </p:spPr>
      </p:pic>
      <p:sp>
        <p:nvSpPr>
          <p:cNvPr id="17410" name="Заголовок 3"/>
          <p:cNvSpPr>
            <a:spLocks noGrp="1"/>
          </p:cNvSpPr>
          <p:nvPr>
            <p:ph type="title"/>
          </p:nvPr>
        </p:nvSpPr>
        <p:spPr>
          <a:xfrm>
            <a:off x="1357313" y="274638"/>
            <a:ext cx="6500812" cy="3297237"/>
          </a:xfrm>
        </p:spPr>
        <p:txBody>
          <a:bodyPr/>
          <a:lstStyle/>
          <a:p>
            <a:pPr eaLnBrk="1" hangingPunct="1"/>
            <a:r>
              <a:rPr lang="uk-UA" sz="2000" b="1" smtClean="0">
                <a:latin typeface="Times New Roman" pitchFamily="18" charset="0"/>
                <a:cs typeface="Times New Roman" pitchFamily="18" charset="0"/>
              </a:rPr>
              <a:t>Після закінчення школи перед Іваном відкрилось багато життєвих шляхів. Так у 2008 році він стає студентом Одеського національного університету ім. Мечнікова, обравши спеціальність соціального працівника, а з 2012 року  навчався на психолога.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У 2012 році закінчив  військову кафедру аеромобільних військ інституту сухопутних військ в м. Одеса,  після закінчення якої пройшов навчання при УМВС в м. Миколаєві, де отримав звання – молодший лейтенант.</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endParaRPr lang="ru-RU" sz="2000" b="1" smtClean="0">
              <a:latin typeface="Times New Roman" pitchFamily="18" charset="0"/>
              <a:cs typeface="Times New Roman" pitchFamily="18" charset="0"/>
            </a:endParaRPr>
          </a:p>
        </p:txBody>
      </p:sp>
      <p:pic>
        <p:nvPicPr>
          <p:cNvPr id="6" name="Рисунок 5" descr="DSC_0113-1.jpg"/>
          <p:cNvPicPr>
            <a:picLocks noChangeAspect="1"/>
          </p:cNvPicPr>
          <p:nvPr/>
        </p:nvPicPr>
        <p:blipFill>
          <a:blip r:embed="rId3" cstate="print"/>
          <a:stretch>
            <a:fillRect/>
          </a:stretch>
        </p:blipFill>
        <p:spPr>
          <a:xfrm>
            <a:off x="1071538" y="3643314"/>
            <a:ext cx="3524274" cy="2643206"/>
          </a:xfrm>
          <a:prstGeom prst="rect">
            <a:avLst/>
          </a:prstGeom>
          <a:ln>
            <a:noFill/>
          </a:ln>
          <a:effectLst>
            <a:softEdge rad="112500"/>
          </a:effectLst>
        </p:spPr>
      </p:pic>
      <p:pic>
        <p:nvPicPr>
          <p:cNvPr id="8" name="Рисунок 7" descr="DSC_0114-1.jpg"/>
          <p:cNvPicPr>
            <a:picLocks noChangeAspect="1"/>
          </p:cNvPicPr>
          <p:nvPr/>
        </p:nvPicPr>
        <p:blipFill>
          <a:blip r:embed="rId4" cstate="print"/>
          <a:stretch>
            <a:fillRect/>
          </a:stretch>
        </p:blipFill>
        <p:spPr>
          <a:xfrm>
            <a:off x="4857752" y="3571876"/>
            <a:ext cx="2786064" cy="2928958"/>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6" descr="foni-dlya-prezentaciy.jpg"/>
          <p:cNvPicPr>
            <a:picLocks noChangeAspect="1"/>
          </p:cNvPicPr>
          <p:nvPr/>
        </p:nvPicPr>
        <p:blipFill>
          <a:blip r:embed="rId2"/>
          <a:srcRect/>
          <a:stretch>
            <a:fillRect/>
          </a:stretch>
        </p:blipFill>
        <p:spPr bwMode="auto">
          <a:xfrm>
            <a:off x="0" y="-36513"/>
            <a:ext cx="9144000" cy="6894513"/>
          </a:xfrm>
          <a:prstGeom prst="rect">
            <a:avLst/>
          </a:prstGeom>
          <a:noFill/>
          <a:ln w="9525">
            <a:noFill/>
            <a:miter lim="800000"/>
            <a:headEnd/>
            <a:tailEnd/>
          </a:ln>
        </p:spPr>
      </p:pic>
      <p:sp>
        <p:nvSpPr>
          <p:cNvPr id="18434" name="Заголовок 3"/>
          <p:cNvSpPr>
            <a:spLocks noGrp="1"/>
          </p:cNvSpPr>
          <p:nvPr>
            <p:ph type="title"/>
          </p:nvPr>
        </p:nvSpPr>
        <p:spPr>
          <a:xfrm>
            <a:off x="1357313" y="274638"/>
            <a:ext cx="6500812" cy="2297112"/>
          </a:xfrm>
        </p:spPr>
        <p:txBody>
          <a:bodyPr/>
          <a:lstStyle/>
          <a:p>
            <a:pPr eaLnBrk="1" hangingPunct="1"/>
            <a:r>
              <a:rPr lang="uk-UA" sz="2000" b="1" smtClean="0">
                <a:latin typeface="Times New Roman" pitchFamily="18" charset="0"/>
                <a:cs typeface="Times New Roman" pitchFamily="18" charset="0"/>
              </a:rPr>
              <a:t>У 2014 році з початком воєнних дій на території України Шевченко Іван стає добровольцем батальйону патрульної служби міліції особливого призначення «Шторм» та займає посаду інспектора штабу. Як і усі добровольці має свій позивний  - «Шева». </a:t>
            </a:r>
            <a:r>
              <a:rPr lang="ru-RU" sz="2000" b="1" smtClean="0">
                <a:latin typeface="Times New Roman" pitchFamily="18" charset="0"/>
                <a:cs typeface="Times New Roman" pitchFamily="18" charset="0"/>
              </a:rPr>
              <a:t/>
            </a:r>
            <a:br>
              <a:rPr lang="ru-RU" sz="2000" b="1" smtClean="0">
                <a:latin typeface="Times New Roman" pitchFamily="18" charset="0"/>
                <a:cs typeface="Times New Roman" pitchFamily="18" charset="0"/>
              </a:rPr>
            </a:br>
            <a:endParaRPr lang="ru-RU" sz="2000" b="1" smtClean="0">
              <a:latin typeface="Times New Roman" pitchFamily="18" charset="0"/>
              <a:cs typeface="Times New Roman" pitchFamily="18" charset="0"/>
            </a:endParaRPr>
          </a:p>
        </p:txBody>
      </p:sp>
      <p:pic>
        <p:nvPicPr>
          <p:cNvPr id="5" name="Рисунок 4" descr="DSC_0157.jpg"/>
          <p:cNvPicPr>
            <a:picLocks noChangeAspect="1"/>
          </p:cNvPicPr>
          <p:nvPr/>
        </p:nvPicPr>
        <p:blipFill>
          <a:blip r:embed="rId3" cstate="print"/>
          <a:stretch>
            <a:fillRect/>
          </a:stretch>
        </p:blipFill>
        <p:spPr>
          <a:xfrm>
            <a:off x="2000232" y="2357430"/>
            <a:ext cx="5262599" cy="3946949"/>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6" descr="foni-dlya-prezentaciy.jpg"/>
          <p:cNvPicPr>
            <a:picLocks noChangeAspect="1"/>
          </p:cNvPicPr>
          <p:nvPr/>
        </p:nvPicPr>
        <p:blipFill>
          <a:blip r:embed="rId2"/>
          <a:srcRect/>
          <a:stretch>
            <a:fillRect/>
          </a:stretch>
        </p:blipFill>
        <p:spPr bwMode="auto">
          <a:xfrm>
            <a:off x="0" y="-36513"/>
            <a:ext cx="9144000" cy="6894513"/>
          </a:xfrm>
          <a:prstGeom prst="rect">
            <a:avLst/>
          </a:prstGeom>
          <a:noFill/>
          <a:ln w="9525">
            <a:noFill/>
            <a:miter lim="800000"/>
            <a:headEnd/>
            <a:tailEnd/>
          </a:ln>
        </p:spPr>
      </p:pic>
      <p:sp>
        <p:nvSpPr>
          <p:cNvPr id="19458" name="Заголовок 3"/>
          <p:cNvSpPr>
            <a:spLocks noGrp="1"/>
          </p:cNvSpPr>
          <p:nvPr>
            <p:ph type="title"/>
          </p:nvPr>
        </p:nvSpPr>
        <p:spPr>
          <a:xfrm>
            <a:off x="1357313" y="1285875"/>
            <a:ext cx="6500812" cy="1511300"/>
          </a:xfrm>
        </p:spPr>
        <p:txBody>
          <a:bodyPr/>
          <a:lstStyle/>
          <a:p>
            <a:pPr eaLnBrk="1" hangingPunct="1"/>
            <a:r>
              <a:rPr lang="uk-UA" sz="2000" b="1" smtClean="0">
                <a:latin typeface="Times New Roman" pitchFamily="18" charset="0"/>
                <a:cs typeface="Times New Roman" pitchFamily="18" charset="0"/>
              </a:rPr>
              <a:t>А з 2017 року займає посаду заступника командира роти та отримав звання – старший лейтенант. Разом з побратимами Шевченко Іван пройшов уже дві ротації, на даний час знову перебуває в зоні АТО. </a:t>
            </a:r>
            <a:endParaRPr lang="ru-RU" sz="2000" b="1" smtClean="0">
              <a:latin typeface="Times New Roman" pitchFamily="18" charset="0"/>
              <a:cs typeface="Times New Roman" pitchFamily="18" charset="0"/>
            </a:endParaRPr>
          </a:p>
        </p:txBody>
      </p:sp>
      <p:pic>
        <p:nvPicPr>
          <p:cNvPr id="11" name="Рисунок 10" descr="DSC_0123-1.jpg"/>
          <p:cNvPicPr>
            <a:picLocks noChangeAspect="1"/>
          </p:cNvPicPr>
          <p:nvPr/>
        </p:nvPicPr>
        <p:blipFill>
          <a:blip r:embed="rId3" cstate="print"/>
          <a:stretch>
            <a:fillRect/>
          </a:stretch>
        </p:blipFill>
        <p:spPr>
          <a:xfrm>
            <a:off x="1214414" y="2857496"/>
            <a:ext cx="3190897" cy="2393173"/>
          </a:xfrm>
          <a:prstGeom prst="rect">
            <a:avLst/>
          </a:prstGeom>
          <a:ln>
            <a:noFill/>
          </a:ln>
          <a:effectLst>
            <a:softEdge rad="112500"/>
          </a:effectLst>
        </p:spPr>
      </p:pic>
      <p:pic>
        <p:nvPicPr>
          <p:cNvPr id="13" name="Рисунок 12" descr="IMG-43a911bd439a57a8bf55d52cf953ccb1-V.jpg"/>
          <p:cNvPicPr>
            <a:picLocks noChangeAspect="1"/>
          </p:cNvPicPr>
          <p:nvPr/>
        </p:nvPicPr>
        <p:blipFill>
          <a:blip r:embed="rId4" cstate="print"/>
          <a:srcRect r="19643" b="11111"/>
          <a:stretch>
            <a:fillRect/>
          </a:stretch>
        </p:blipFill>
        <p:spPr>
          <a:xfrm>
            <a:off x="4214810" y="4071942"/>
            <a:ext cx="3459639" cy="2286016"/>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6" descr="foni-dlya-prezentaciy.jpg"/>
          <p:cNvPicPr>
            <a:picLocks noChangeAspect="1"/>
          </p:cNvPicPr>
          <p:nvPr/>
        </p:nvPicPr>
        <p:blipFill>
          <a:blip r:embed="rId2"/>
          <a:srcRect/>
          <a:stretch>
            <a:fillRect/>
          </a:stretch>
        </p:blipFill>
        <p:spPr bwMode="auto">
          <a:xfrm>
            <a:off x="0" y="-36513"/>
            <a:ext cx="9144000" cy="6894513"/>
          </a:xfrm>
          <a:prstGeom prst="rect">
            <a:avLst/>
          </a:prstGeom>
          <a:noFill/>
          <a:ln w="9525">
            <a:noFill/>
            <a:miter lim="800000"/>
            <a:headEnd/>
            <a:tailEnd/>
          </a:ln>
        </p:spPr>
      </p:pic>
      <p:sp>
        <p:nvSpPr>
          <p:cNvPr id="4" name="Заголовок 3"/>
          <p:cNvSpPr>
            <a:spLocks noGrp="1"/>
          </p:cNvSpPr>
          <p:nvPr>
            <p:ph type="title"/>
          </p:nvPr>
        </p:nvSpPr>
        <p:spPr>
          <a:xfrm>
            <a:off x="1357313" y="785813"/>
            <a:ext cx="6500812" cy="2225675"/>
          </a:xfrm>
        </p:spPr>
        <p:txBody>
          <a:bodyPr rtlCol="0">
            <a:normAutofit fontScale="90000"/>
          </a:bodyPr>
          <a:lstStyle/>
          <a:p>
            <a:pPr eaLnBrk="1" fontAlgn="auto" hangingPunct="1">
              <a:spcAft>
                <a:spcPts val="0"/>
              </a:spcAft>
              <a:defRPr/>
            </a:pPr>
            <a:r>
              <a:rPr lang="uk-UA" sz="2000" b="1" dirty="0" smtClean="0">
                <a:latin typeface="Times New Roman" pitchFamily="18" charset="0"/>
                <a:cs typeface="Times New Roman" pitchFamily="18" charset="0"/>
              </a:rPr>
              <a:t>Під час відпусток Іван є постійним гостем  наших виховних заходів. Чергова наша зустріч відбулася наприкінці грудня 2017 року, під час якої я запитав: «Чи не страшно знову повертатися до зони АТО».  У відповідь почув: «Страшно, але зараз там мої побратими, і я повинен бути з ними».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dirty="0" smtClean="0"/>
              <a:t/>
            </a:r>
            <a:br>
              <a:rPr lang="ru-RU" sz="2000" dirty="0" smtClean="0"/>
            </a:br>
            <a:endParaRPr lang="ru-RU" sz="2000" b="1" dirty="0">
              <a:latin typeface="Times New Roman" pitchFamily="18" charset="0"/>
              <a:cs typeface="Times New Roman" pitchFamily="18" charset="0"/>
            </a:endParaRPr>
          </a:p>
        </p:txBody>
      </p:sp>
      <p:pic>
        <p:nvPicPr>
          <p:cNvPr id="8" name="Рисунок 7" descr="DSC_0044.jpg"/>
          <p:cNvPicPr>
            <a:picLocks noChangeAspect="1"/>
          </p:cNvPicPr>
          <p:nvPr/>
        </p:nvPicPr>
        <p:blipFill>
          <a:blip r:embed="rId3" cstate="print"/>
          <a:stretch>
            <a:fillRect/>
          </a:stretch>
        </p:blipFill>
        <p:spPr>
          <a:xfrm>
            <a:off x="1285852" y="2571744"/>
            <a:ext cx="3286148" cy="2464612"/>
          </a:xfrm>
          <a:prstGeom prst="rect">
            <a:avLst/>
          </a:prstGeom>
          <a:ln>
            <a:noFill/>
          </a:ln>
          <a:effectLst>
            <a:softEdge rad="112500"/>
          </a:effectLst>
        </p:spPr>
      </p:pic>
      <p:pic>
        <p:nvPicPr>
          <p:cNvPr id="9" name="Рисунок 8" descr="DSC_0048.jpg"/>
          <p:cNvPicPr>
            <a:picLocks noChangeAspect="1"/>
          </p:cNvPicPr>
          <p:nvPr/>
        </p:nvPicPr>
        <p:blipFill>
          <a:blip r:embed="rId4" cstate="print"/>
          <a:stretch>
            <a:fillRect/>
          </a:stretch>
        </p:blipFill>
        <p:spPr>
          <a:xfrm>
            <a:off x="4360861" y="4083054"/>
            <a:ext cx="3428992" cy="2571744"/>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6" descr="foni-dlya-prezentaciy.jpg"/>
          <p:cNvPicPr>
            <a:picLocks noChangeAspect="1"/>
          </p:cNvPicPr>
          <p:nvPr/>
        </p:nvPicPr>
        <p:blipFill>
          <a:blip r:embed="rId2"/>
          <a:srcRect/>
          <a:stretch>
            <a:fillRect/>
          </a:stretch>
        </p:blipFill>
        <p:spPr bwMode="auto">
          <a:xfrm>
            <a:off x="0" y="0"/>
            <a:ext cx="9144000" cy="6894513"/>
          </a:xfrm>
          <a:prstGeom prst="rect">
            <a:avLst/>
          </a:prstGeom>
          <a:noFill/>
          <a:ln w="9525">
            <a:noFill/>
            <a:miter lim="800000"/>
            <a:headEnd/>
            <a:tailEnd/>
          </a:ln>
        </p:spPr>
      </p:pic>
      <p:sp>
        <p:nvSpPr>
          <p:cNvPr id="4" name="Заголовок 3"/>
          <p:cNvSpPr>
            <a:spLocks noGrp="1"/>
          </p:cNvSpPr>
          <p:nvPr>
            <p:ph type="title"/>
          </p:nvPr>
        </p:nvSpPr>
        <p:spPr>
          <a:xfrm>
            <a:off x="1785938" y="571500"/>
            <a:ext cx="5786437" cy="2643188"/>
          </a:xfrm>
        </p:spPr>
        <p:txBody>
          <a:bodyPr rtlCol="0">
            <a:normAutofit fontScale="90000"/>
          </a:bodyPr>
          <a:lstStyle/>
          <a:p>
            <a:pPr eaLnBrk="1" fontAlgn="auto" hangingPunct="1">
              <a:spcAft>
                <a:spcPts val="0"/>
              </a:spcAft>
              <a:defRPr/>
            </a:pPr>
            <a:r>
              <a:rPr lang="uk-UA" sz="2200" b="1" dirty="0" smtClean="0">
                <a:latin typeface="Times New Roman" pitchFamily="18" charset="0"/>
                <a:cs typeface="Times New Roman" pitchFamily="18" charset="0"/>
              </a:rPr>
              <a:t/>
            </a:r>
            <a:br>
              <a:rPr lang="uk-UA" sz="2200" b="1" dirty="0" smtClean="0">
                <a:latin typeface="Times New Roman" pitchFamily="18" charset="0"/>
                <a:cs typeface="Times New Roman" pitchFamily="18" charset="0"/>
              </a:rPr>
            </a:br>
            <a:r>
              <a:rPr lang="uk-UA" sz="2200" b="1" dirty="0" smtClean="0">
                <a:latin typeface="Times New Roman" pitchFamily="18" charset="0"/>
                <a:cs typeface="Times New Roman" pitchFamily="18" charset="0"/>
              </a:rPr>
              <a:t>У свої неповні тридцять років старший лейтенант Шевченко Іван Юрійович  має нагороди: відзнаки «За службу державі» та «Перемога за нами. Сектор «Д», почесну відзнаку «За оборону Маріуполя»,  медалі «За сприяння Збройним Силам України», «За  оборону рідної держави»,  «Ветеран війни»,  ордени «Лицарський хрест» та «За вільну Україну».</a:t>
            </a:r>
            <a:r>
              <a:rPr lang="ru-RU" dirty="0" smtClean="0"/>
              <a:t/>
            </a:r>
            <a:br>
              <a:rPr lang="ru-RU" dirty="0" smtClean="0"/>
            </a:br>
            <a:endParaRPr lang="ru-RU" dirty="0"/>
          </a:p>
        </p:txBody>
      </p:sp>
      <p:pic>
        <p:nvPicPr>
          <p:cNvPr id="5" name="Рисунок 4" descr="C:\Users\9\Desktop\Новая папка\Фото Шевченко\DSC_0108-1.jpg"/>
          <p:cNvPicPr/>
          <p:nvPr/>
        </p:nvPicPr>
        <p:blipFill>
          <a:blip r:embed="rId3" cstate="print">
            <a:extLst>
              <a:ext uri="{28A0092B-C50C-407E-A947-70E740481C1C}"/>
            </a:extLst>
          </a:blip>
          <a:srcRect/>
          <a:stretch>
            <a:fillRect/>
          </a:stretch>
        </p:blipFill>
        <p:spPr bwMode="auto">
          <a:xfrm>
            <a:off x="1142976" y="3214686"/>
            <a:ext cx="3500462" cy="2571768"/>
          </a:xfrm>
          <a:prstGeom prst="rect">
            <a:avLst/>
          </a:prstGeom>
          <a:ln>
            <a:noFill/>
          </a:ln>
          <a:effectLst>
            <a:softEdge rad="112500"/>
          </a:effectLst>
        </p:spPr>
      </p:pic>
      <p:pic>
        <p:nvPicPr>
          <p:cNvPr id="6" name="Рисунок 5" descr="C:\Users\9\Desktop\Новая папка\Фото Шевченко\DSC_0116-2.jpg"/>
          <p:cNvPicPr/>
          <p:nvPr/>
        </p:nvPicPr>
        <p:blipFill>
          <a:blip r:embed="rId4" cstate="print">
            <a:extLst>
              <a:ext uri="{28A0092B-C50C-407E-A947-70E740481C1C}"/>
            </a:extLst>
          </a:blip>
          <a:srcRect/>
          <a:stretch>
            <a:fillRect/>
          </a:stretch>
        </p:blipFill>
        <p:spPr bwMode="auto">
          <a:xfrm>
            <a:off x="4714876" y="3357562"/>
            <a:ext cx="3429024" cy="250033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317</Words>
  <PresentationFormat>Экран (4:3)</PresentationFormat>
  <Paragraphs>26</Paragraphs>
  <Slides>10</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Wingdings</vt:lpstr>
      <vt:lpstr>Тема Office</vt:lpstr>
      <vt:lpstr>Слайд 1</vt:lpstr>
      <vt:lpstr>Слайд 2</vt:lpstr>
      <vt:lpstr>У сучасних умовах патріотизм виявляється у:</vt:lpstr>
      <vt:lpstr>Патріот моєї Батьківщини - це випускник нашої школи  Шевченко Іван Юрійович.</vt:lpstr>
      <vt:lpstr>Після закінчення школи перед Іваном відкрилось багато життєвих шляхів. Так у 2008 році він стає студентом Одеського національного університету ім. Мечнікова, обравши спеціальність соціального працівника, а з 2012 року  навчався на психолога.  У 2012 році закінчив  військову кафедру аеромобільних військ інституту сухопутних військ в м. Одеса,  після закінчення якої пройшов навчання при УМВС в м. Миколаєві, де отримав звання – молодший лейтенант. </vt:lpstr>
      <vt:lpstr>У 2014 році з початком воєнних дій на території України Шевченко Іван стає добровольцем батальйону патрульної служби міліції особливого призначення «Шторм» та займає посаду інспектора штабу. Як і усі добровольці має свій позивний  - «Шева».  </vt:lpstr>
      <vt:lpstr>А з 2017 року займає посаду заступника командира роти та отримав звання – старший лейтенант. Разом з побратимами Шевченко Іван пройшов уже дві ротації, на даний час знову перебуває в зоні АТО. </vt:lpstr>
      <vt:lpstr>Під час відпусток Іван є постійним гостем  наших виховних заходів. Чергова наша зустріч відбулася наприкінці грудня 2017 року, під час якої я запитав: «Чи не страшно знову повертатися до зони АТО».  У відповідь почув: «Страшно, але зараз там мої побратими, і я повинен бути з ними».   </vt:lpstr>
      <vt:lpstr> У свої неповні тридцять років старший лейтенант Шевченко Іван Юрійович  має нагороди: відзнаки «За службу державі» та «Перемога за нами. Сектор «Д», почесну відзнаку «За оборону Маріуполя»,  медалі «За сприяння Збройним Силам України», «За  оборону рідної держави»,  «Ветеран війни»,  ордени «Лицарський хрест» та «За вільну Україну». </vt:lpstr>
      <vt:lpstr>  Нині дуже модним є слова «патріот», «патріотизм». Та справжні патріоти про це не говорять, вони мовчки роблять свою благородну справу, не чекаючи нагород і визнання.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Підпроект “Мій ідеал громадянина – патріота”</dc:title>
  <dc:creator>home</dc:creator>
  <cp:lastModifiedBy>1111</cp:lastModifiedBy>
  <cp:revision>20</cp:revision>
  <dcterms:created xsi:type="dcterms:W3CDTF">2018-11-02T05:34:13Z</dcterms:created>
  <dcterms:modified xsi:type="dcterms:W3CDTF">2019-05-14T06:25:36Z</dcterms:modified>
</cp:coreProperties>
</file>